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73" r:id="rId16"/>
    <p:sldId id="276" r:id="rId17"/>
    <p:sldId id="275" r:id="rId18"/>
    <p:sldId id="26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B7B559-D379-47C7-A4E8-80ECD206D576}" v="1072" dt="2021-11-01T20:57:02.6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0" y="1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89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100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928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7046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426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4567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84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819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348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500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34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71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29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38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44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168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9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435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7C5B0-B70E-2D48-824E-6F2F218EE8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Downloading </a:t>
            </a:r>
            <a:r>
              <a:rPr lang="en-US" err="1"/>
              <a:t>Dbeaver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068903-8E54-AA49-B7AE-0ACFE25164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Please do this before workshop</a:t>
            </a:r>
          </a:p>
        </p:txBody>
      </p:sp>
    </p:spTree>
    <p:extLst>
      <p:ext uri="{BB962C8B-B14F-4D97-AF65-F5344CB8AC3E}">
        <p14:creationId xmlns:p14="http://schemas.microsoft.com/office/powerpoint/2010/main" val="684868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2755E0-9103-C946-BBE3-859997C83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A1005A-B2FC-4442-A8C3-CF2D556EA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When you first click on the database, this window will pop out click download.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C490341-B56B-234D-854B-52BCF24BC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93188"/>
            <a:ext cx="5456279" cy="384667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351E2DCE-90D1-4A63-8D8D-019299611630}"/>
              </a:ext>
            </a:extLst>
          </p:cNvPr>
          <p:cNvSpPr/>
          <p:nvPr/>
        </p:nvSpPr>
        <p:spPr>
          <a:xfrm>
            <a:off x="10382992" y="4898346"/>
            <a:ext cx="1128156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9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0266A0-F367-6E46-8E48-D183B1BD4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029B164-88A0-4F43-891B-CB69B35B9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Once it has finished downloading all of the drivers your left-hand side of the program should look like this.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E156393-ABF0-2D42-A3A4-C251D6A9A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0161" y="618518"/>
            <a:ext cx="2867957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C3FB25F5-8277-4A3F-814E-F9996CCE0D02}"/>
              </a:ext>
            </a:extLst>
          </p:cNvPr>
          <p:cNvSpPr/>
          <p:nvPr/>
        </p:nvSpPr>
        <p:spPr>
          <a:xfrm>
            <a:off x="7280316" y="1093788"/>
            <a:ext cx="2977802" cy="21249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44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3D3175-7277-5940-BF31-E098D9FAF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09CD34C-D5D2-4D28-A22C-F49969960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When you open the program again usually this pops up, it’s just the tip of the day you can disable it by unclicking show tips on startup.</a:t>
            </a:r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04FE63B-BFC1-594E-B7C8-DC256D6CC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43235"/>
            <a:ext cx="5456279" cy="3546581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F8CEF8A9-EDF9-4A1E-B893-EB6BC4231858}"/>
              </a:ext>
            </a:extLst>
          </p:cNvPr>
          <p:cNvSpPr/>
          <p:nvPr/>
        </p:nvSpPr>
        <p:spPr>
          <a:xfrm>
            <a:off x="6222669" y="3739543"/>
            <a:ext cx="2394857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82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03F30E-D297-104B-9FA4-05DEE29C7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AF984F-3472-4D35-B5D2-036F00081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Click at the top where it says SQL and it has a small little design of a fancy paper looking icon, it should open a script editor. This is what your full interface should look like before starting the workshop. </a:t>
            </a:r>
          </a:p>
        </p:txBody>
      </p:sp>
      <p:pic>
        <p:nvPicPr>
          <p:cNvPr id="5" name="Content Placeholder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6B9BC3A7-C695-5B45-8106-91ED89ECE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25079"/>
            <a:ext cx="5456279" cy="338289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937252A5-42B6-48BA-B3FC-6F313D0FFC74}"/>
              </a:ext>
            </a:extLst>
          </p:cNvPr>
          <p:cNvSpPr/>
          <p:nvPr/>
        </p:nvSpPr>
        <p:spPr>
          <a:xfrm>
            <a:off x="6589711" y="1811195"/>
            <a:ext cx="518226" cy="28506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955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E5A47-25E0-4D7D-9553-56AE4C09F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say you clicked no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F20487-9D30-4BAE-853A-9715322656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6092" y="2802570"/>
            <a:ext cx="6335009" cy="1686160"/>
          </a:xfr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9F00188-0370-46C2-AC8B-1A88EBB0050D}"/>
              </a:ext>
            </a:extLst>
          </p:cNvPr>
          <p:cNvSpPr/>
          <p:nvPr/>
        </p:nvSpPr>
        <p:spPr>
          <a:xfrm>
            <a:off x="2656092" y="3429000"/>
            <a:ext cx="544308" cy="5517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1D99B5C-A713-4A35-86BF-AFEF4F939CA6}"/>
              </a:ext>
            </a:extLst>
          </p:cNvPr>
          <p:cNvCxnSpPr/>
          <p:nvPr/>
        </p:nvCxnSpPr>
        <p:spPr>
          <a:xfrm>
            <a:off x="2159876" y="2802570"/>
            <a:ext cx="496216" cy="6264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F3CD30-287C-4D63-BB93-BA7F6F701D57}"/>
              </a:ext>
            </a:extLst>
          </p:cNvPr>
          <p:cNvSpPr txBox="1"/>
          <p:nvPr/>
        </p:nvSpPr>
        <p:spPr>
          <a:xfrm>
            <a:off x="1221828" y="2344542"/>
            <a:ext cx="1093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here</a:t>
            </a:r>
          </a:p>
        </p:txBody>
      </p:sp>
    </p:spTree>
    <p:extLst>
      <p:ext uri="{BB962C8B-B14F-4D97-AF65-F5344CB8AC3E}">
        <p14:creationId xmlns:p14="http://schemas.microsoft.com/office/powerpoint/2010/main" val="161063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A3FC7-D762-436F-9EA6-9CE063E11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Pick </a:t>
            </a:r>
            <a:r>
              <a:rPr lang="en-US" sz="3200"/>
              <a:t>DAtabases</a:t>
            </a:r>
            <a:endParaRPr lang="en-US" sz="32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E8FFF6F-B9B4-4E0A-A97A-8F543C9A5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Click on SQLite and click next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0965A6-1688-4A4E-8426-FC643B86C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036224"/>
            <a:ext cx="5456279" cy="476060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7244563-CB70-4369-99EC-C9AC174845D6}"/>
              </a:ext>
            </a:extLst>
          </p:cNvPr>
          <p:cNvSpPr/>
          <p:nvPr/>
        </p:nvSpPr>
        <p:spPr>
          <a:xfrm>
            <a:off x="6651623" y="1545021"/>
            <a:ext cx="718755" cy="8219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28A7982-B99F-46E1-9B3A-B2734762A8F0}"/>
              </a:ext>
            </a:extLst>
          </p:cNvPr>
          <p:cNvSpPr/>
          <p:nvPr/>
        </p:nvSpPr>
        <p:spPr>
          <a:xfrm>
            <a:off x="9696996" y="5246688"/>
            <a:ext cx="718755" cy="8219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805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03495-F47D-4FA2-952E-AFBAAA3A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 err="1"/>
              <a:t>PAth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65F55-3493-42A7-A221-EC1E6E3D0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Type in Path: </a:t>
            </a:r>
            <a:r>
              <a:rPr lang="en-US" sz="2000" dirty="0" err="1"/>
              <a:t>QCLWorkShop</a:t>
            </a:r>
            <a:r>
              <a:rPr lang="en-US" sz="2000" dirty="0"/>
              <a:t> (you can name is whatever you like, this is just a suggestion for the workshop)</a:t>
            </a:r>
          </a:p>
          <a:p>
            <a:r>
              <a:rPr lang="en-US" sz="2000" dirty="0"/>
              <a:t>Click finish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0251C-8EEF-43B0-A729-D325338E4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036224"/>
            <a:ext cx="5456279" cy="476060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D51CA7A-7460-4817-9261-A87F56DA2294}"/>
              </a:ext>
            </a:extLst>
          </p:cNvPr>
          <p:cNvSpPr/>
          <p:nvPr/>
        </p:nvSpPr>
        <p:spPr>
          <a:xfrm>
            <a:off x="6157911" y="1953775"/>
            <a:ext cx="1267648" cy="232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6F11EEC-1A04-4781-945E-E085D7B45844}"/>
              </a:ext>
            </a:extLst>
          </p:cNvPr>
          <p:cNvSpPr/>
          <p:nvPr/>
        </p:nvSpPr>
        <p:spPr>
          <a:xfrm>
            <a:off x="9970668" y="5520887"/>
            <a:ext cx="1267648" cy="232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241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481E9-76C2-4469-B336-0EBA3EFBA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Ready for Work Shop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8AE01FF-CE10-487E-B067-FFBD9E4D0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You should see your Database on the left-hand side of screen.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0385E5-16AC-4DA7-AC54-A0D3C817C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07019"/>
            <a:ext cx="5456279" cy="261901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64148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2676D-1754-D649-B613-90521A892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Workshop ready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01C43-89B4-9A4B-AC69-A19F27A2C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Make sure to bring:</a:t>
            </a:r>
          </a:p>
          <a:p>
            <a:pPr lvl="1"/>
            <a:r>
              <a:rPr lang="en-US"/>
              <a:t>Computer</a:t>
            </a:r>
          </a:p>
          <a:p>
            <a:pPr lvl="1"/>
            <a:r>
              <a:rPr lang="en-US" err="1"/>
              <a:t>Dbeaver</a:t>
            </a:r>
            <a:r>
              <a:rPr lang="en-US"/>
              <a:t> downloaded and setup</a:t>
            </a:r>
          </a:p>
          <a:p>
            <a:pPr marL="457200" lvl="1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146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80886E-61C6-EE4B-AD51-6F6456D34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2200"/>
              <a:t>Steps to download</a:t>
            </a:r>
          </a:p>
        </p:txBody>
      </p:sp>
      <p:sp>
        <p:nvSpPr>
          <p:cNvPr id="73" name="Content Placeholder 8">
            <a:extLst>
              <a:ext uri="{FF2B5EF4-FFF2-40B4-BE49-F238E27FC236}">
                <a16:creationId xmlns:a16="http://schemas.microsoft.com/office/drawing/2014/main" id="{CDAC8A4F-0AEC-4E92-A0AB-737496DDC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Website: https://dbeaver.io/download/</a:t>
            </a:r>
          </a:p>
          <a:p>
            <a:r>
              <a:rPr lang="en-US" sz="2000"/>
              <a:t>Navigate to downloads</a:t>
            </a:r>
          </a:p>
          <a:p>
            <a:r>
              <a:rPr lang="en-US" sz="2000"/>
              <a:t>Click on: Mac OS X x86 (dmg)</a:t>
            </a:r>
          </a:p>
          <a:p>
            <a:endParaRPr lang="en-US" sz="2000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BE8CB92-92AC-144B-BD08-7235DCD7A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831613"/>
            <a:ext cx="5456279" cy="516982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74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F5509778-3253-4229-B975-D30C287BB243}"/>
              </a:ext>
            </a:extLst>
          </p:cNvPr>
          <p:cNvSpPr/>
          <p:nvPr/>
        </p:nvSpPr>
        <p:spPr>
          <a:xfrm>
            <a:off x="6875813" y="1547751"/>
            <a:ext cx="625434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4246358-5573-41B4-BDA7-7B93DE346006}"/>
              </a:ext>
            </a:extLst>
          </p:cNvPr>
          <p:cNvSpPr/>
          <p:nvPr/>
        </p:nvSpPr>
        <p:spPr>
          <a:xfrm>
            <a:off x="6484935" y="5209309"/>
            <a:ext cx="1051937" cy="2278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31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43511E-C96C-BB4E-8176-70D17287A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2200"/>
              <a:t>Steps to download (cont.)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9EA106B-2674-4EC6-9350-C7D346B1E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Click on open with</a:t>
            </a:r>
          </a:p>
          <a:p>
            <a:r>
              <a:rPr lang="en-US" sz="2000"/>
              <a:t>Click OK</a:t>
            </a:r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E04A3458-285B-5549-B5F1-A50C8C3CD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981661"/>
            <a:ext cx="5456279" cy="48697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AAF94864-F199-4E31-A769-A84A32A66844}"/>
              </a:ext>
            </a:extLst>
          </p:cNvPr>
          <p:cNvSpPr/>
          <p:nvPr/>
        </p:nvSpPr>
        <p:spPr>
          <a:xfrm>
            <a:off x="6400800" y="3429000"/>
            <a:ext cx="5057774" cy="6323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4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D23D26-90B1-9342-8A38-3A927A845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9AFB67D-8A73-4619-BD9B-3176F99CF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Slide program over to applications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A69540E-42D2-9A4D-A3D6-6550A67585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20469"/>
            <a:ext cx="5456279" cy="379211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716816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CC818E-8E1B-B741-9E9C-B1B0AAFC1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D59C1BD-AABD-4445-9F16-A5BFFBFFB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You should find it in your applications, under the letter D.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298E2A8-BE22-1C40-B3C9-F45DA0FFA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127479"/>
            <a:ext cx="5456279" cy="257809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227F0BA4-3405-41B4-A4E6-35669C920AD4}"/>
              </a:ext>
            </a:extLst>
          </p:cNvPr>
          <p:cNvSpPr/>
          <p:nvPr/>
        </p:nvSpPr>
        <p:spPr>
          <a:xfrm>
            <a:off x="9401299" y="2909455"/>
            <a:ext cx="625434" cy="5195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482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95D669-9E7A-A248-9714-651050E69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2386985-FAD3-481C-89B9-D1476C92E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First time opening it will ask this question, click open.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4B1E13D-FF89-DA42-A36B-7992E5583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2629" y="618518"/>
            <a:ext cx="4183021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D79C35CB-34C1-409B-8FDF-24C221166292}"/>
              </a:ext>
            </a:extLst>
          </p:cNvPr>
          <p:cNvSpPr/>
          <p:nvPr/>
        </p:nvSpPr>
        <p:spPr>
          <a:xfrm>
            <a:off x="6927272" y="4123511"/>
            <a:ext cx="3867397" cy="6899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9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7B7548-5A67-4C40-ABC7-2860857D7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5E6398-2C1F-40F0-A470-252A879BE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This is what it should look like when you’re opening the application.</a:t>
            </a:r>
          </a:p>
        </p:txBody>
      </p:sp>
      <p:pic>
        <p:nvPicPr>
          <p:cNvPr id="5" name="Content Placeholder 4" descr="Logo, company name&#10;&#10;Description automatically generated">
            <a:extLst>
              <a:ext uri="{FF2B5EF4-FFF2-40B4-BE49-F238E27FC236}">
                <a16:creationId xmlns:a16="http://schemas.microsoft.com/office/drawing/2014/main" id="{16AEA679-8852-DF40-B531-557443615E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31995"/>
            <a:ext cx="5456279" cy="276906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474295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793C83-D489-4C43-B6DD-BB11ED870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9D586B9-351D-411C-A3F3-3C5F60F29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First time opening it will ask if you would like to create a simple database, click yes. This is what we will be working with throughout the workshop. The SQL language will be SQL Lite.</a:t>
            </a:r>
          </a:p>
          <a:p>
            <a:r>
              <a:rPr lang="en-US" sz="2000"/>
              <a:t>NOTE: If you clicked no on accident, go to slide 16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484D75E-A0C1-BB41-9ED0-EBA860C9C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04618"/>
            <a:ext cx="5456279" cy="342381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86178E6F-64B0-4B2F-837F-B7A57B9F8A38}"/>
              </a:ext>
            </a:extLst>
          </p:cNvPr>
          <p:cNvSpPr/>
          <p:nvPr/>
        </p:nvSpPr>
        <p:spPr>
          <a:xfrm>
            <a:off x="9179626" y="3333009"/>
            <a:ext cx="625434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29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1CED43-2704-0F49-ACE0-8C99E5A20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EF3EA94-EEDF-42B0-A1C7-29B2267D9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This is what it should look like on your left-hand side of your program.</a:t>
            </a:r>
          </a:p>
        </p:txBody>
      </p:sp>
      <p:pic>
        <p:nvPicPr>
          <p:cNvPr id="5" name="Content Placeholder 4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46824684-C26C-044B-AE69-8081C68C4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3166" y="618518"/>
            <a:ext cx="2881946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8E56A86B-AE62-484C-B0D1-A072C14F8C13}"/>
              </a:ext>
            </a:extLst>
          </p:cNvPr>
          <p:cNvSpPr/>
          <p:nvPr/>
        </p:nvSpPr>
        <p:spPr>
          <a:xfrm>
            <a:off x="7378402" y="1543968"/>
            <a:ext cx="2771041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592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</TotalTime>
  <Words>392</Words>
  <Application>Microsoft Office PowerPoint</Application>
  <PresentationFormat>Widescreen</PresentationFormat>
  <Paragraphs>43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Tw Cen MT</vt:lpstr>
      <vt:lpstr>Circuit</vt:lpstr>
      <vt:lpstr>Downloading Dbeaver</vt:lpstr>
      <vt:lpstr>Steps to download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Let’s say you clicked no</vt:lpstr>
      <vt:lpstr>Pick DAtabases</vt:lpstr>
      <vt:lpstr>PAth</vt:lpstr>
      <vt:lpstr>Ready for Work Shop</vt:lpstr>
      <vt:lpstr>Workshop ready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Downloading Dbeaver</dc:title>
  <dc:creator>Vanessa Casillas</dc:creator>
  <cp:lastModifiedBy>Vanessa Casillas</cp:lastModifiedBy>
  <cp:revision>3</cp:revision>
  <dcterms:created xsi:type="dcterms:W3CDTF">2021-11-01T19:53:01Z</dcterms:created>
  <dcterms:modified xsi:type="dcterms:W3CDTF">2021-11-16T18:59:39Z</dcterms:modified>
</cp:coreProperties>
</file>

<file path=docProps/thumbnail.jpeg>
</file>